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FC07F3-9B13-4D90-8136-3AE3796F625E}" v="1" dt="2023-10-22T04:42:38.682"/>
    <p1510:client id="{684EAF6C-F3AE-4117-B2C8-545E2979DBA3}" v="397" dt="2023-10-22T07:04:33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94" d="100"/>
          <a:sy n="94" d="100"/>
        </p:scale>
        <p:origin x="8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lla Guo" userId="4d06b11fa8842016" providerId="LiveId" clId="{684EAF6C-F3AE-4117-B2C8-545E2979DBA3}"/>
    <pc:docChg chg="undo custSel addSld delSld modSld sldOrd">
      <pc:chgData name="Estella Guo" userId="4d06b11fa8842016" providerId="LiveId" clId="{684EAF6C-F3AE-4117-B2C8-545E2979DBA3}" dt="2023-10-22T07:04:33.279" v="668" actId="2696"/>
      <pc:docMkLst>
        <pc:docMk/>
      </pc:docMkLst>
      <pc:sldChg chg="addSp delSp modSp mod">
        <pc:chgData name="Estella Guo" userId="4d06b11fa8842016" providerId="LiveId" clId="{684EAF6C-F3AE-4117-B2C8-545E2979DBA3}" dt="2023-10-22T04:58:04.473" v="351" actId="1076"/>
        <pc:sldMkLst>
          <pc:docMk/>
          <pc:sldMk cId="2016417198" sldId="259"/>
        </pc:sldMkLst>
        <pc:picChg chg="add del">
          <ac:chgData name="Estella Guo" userId="4d06b11fa8842016" providerId="LiveId" clId="{684EAF6C-F3AE-4117-B2C8-545E2979DBA3}" dt="2023-10-22T04:57:43.433" v="347" actId="22"/>
          <ac:picMkLst>
            <pc:docMk/>
            <pc:sldMk cId="2016417198" sldId="259"/>
            <ac:picMk id="4" creationId="{42216154-F6A3-4A90-7D2D-5940A28BBE52}"/>
          </ac:picMkLst>
        </pc:picChg>
        <pc:picChg chg="del">
          <ac:chgData name="Estella Guo" userId="4d06b11fa8842016" providerId="LiveId" clId="{684EAF6C-F3AE-4117-B2C8-545E2979DBA3}" dt="2023-10-22T04:57:48.713" v="348" actId="478"/>
          <ac:picMkLst>
            <pc:docMk/>
            <pc:sldMk cId="2016417198" sldId="259"/>
            <ac:picMk id="9" creationId="{5438BC60-5464-7B2A-7B1E-C01E9619DCC2}"/>
          </ac:picMkLst>
        </pc:picChg>
        <pc:picChg chg="add mod">
          <ac:chgData name="Estella Guo" userId="4d06b11fa8842016" providerId="LiveId" clId="{684EAF6C-F3AE-4117-B2C8-545E2979DBA3}" dt="2023-10-22T04:58:04.473" v="351" actId="1076"/>
          <ac:picMkLst>
            <pc:docMk/>
            <pc:sldMk cId="2016417198" sldId="259"/>
            <ac:picMk id="12" creationId="{617DED95-A43D-25B5-1209-25C268431F6B}"/>
          </ac:picMkLst>
        </pc:picChg>
      </pc:sldChg>
      <pc:sldChg chg="addSp delSp modSp mod">
        <pc:chgData name="Estella Guo" userId="4d06b11fa8842016" providerId="LiveId" clId="{684EAF6C-F3AE-4117-B2C8-545E2979DBA3}" dt="2023-10-22T05:06:29.784" v="369" actId="478"/>
        <pc:sldMkLst>
          <pc:docMk/>
          <pc:sldMk cId="3463478312" sldId="260"/>
        </pc:sldMkLst>
        <pc:spChg chg="add mod">
          <ac:chgData name="Estella Guo" userId="4d06b11fa8842016" providerId="LiveId" clId="{684EAF6C-F3AE-4117-B2C8-545E2979DBA3}" dt="2023-10-21T22:04:51.744" v="203" actId="20577"/>
          <ac:spMkLst>
            <pc:docMk/>
            <pc:sldMk cId="3463478312" sldId="260"/>
            <ac:spMk id="46" creationId="{C5C5C29C-33FA-A5B0-C458-665CEC20CE3E}"/>
          </ac:spMkLst>
        </pc:spChg>
        <pc:spChg chg="add mod">
          <ac:chgData name="Estella Guo" userId="4d06b11fa8842016" providerId="LiveId" clId="{684EAF6C-F3AE-4117-B2C8-545E2979DBA3}" dt="2023-10-21T22:05:30.058" v="239" actId="20577"/>
          <ac:spMkLst>
            <pc:docMk/>
            <pc:sldMk cId="3463478312" sldId="260"/>
            <ac:spMk id="47" creationId="{445148E1-1A61-1D3A-7030-2DA7A9B4D2AD}"/>
          </ac:spMkLst>
        </pc:spChg>
        <pc:picChg chg="add del mod ord">
          <ac:chgData name="Estella Guo" userId="4d06b11fa8842016" providerId="LiveId" clId="{684EAF6C-F3AE-4117-B2C8-545E2979DBA3}" dt="2023-10-22T05:06:29.784" v="369" actId="478"/>
          <ac:picMkLst>
            <pc:docMk/>
            <pc:sldMk cId="3463478312" sldId="260"/>
            <ac:picMk id="3" creationId="{C19B7C60-DB77-907B-EFB4-46A235F2853E}"/>
          </ac:picMkLst>
        </pc:picChg>
        <pc:picChg chg="del">
          <ac:chgData name="Estella Guo" userId="4d06b11fa8842016" providerId="LiveId" clId="{684EAF6C-F3AE-4117-B2C8-545E2979DBA3}" dt="2023-10-22T04:58:53.903" v="356" actId="478"/>
          <ac:picMkLst>
            <pc:docMk/>
            <pc:sldMk cId="3463478312" sldId="260"/>
            <ac:picMk id="5" creationId="{EFFCA0B6-BAB8-CB3B-3B43-1E7E440550F4}"/>
          </ac:picMkLst>
        </pc:picChg>
        <pc:picChg chg="add mod ord">
          <ac:chgData name="Estella Guo" userId="4d06b11fa8842016" providerId="LiveId" clId="{684EAF6C-F3AE-4117-B2C8-545E2979DBA3}" dt="2023-10-22T05:06:27.188" v="368" actId="167"/>
          <ac:picMkLst>
            <pc:docMk/>
            <pc:sldMk cId="3463478312" sldId="260"/>
            <ac:picMk id="6" creationId="{6D7C10EE-C83F-769E-2623-AB318389A179}"/>
          </ac:picMkLst>
        </pc:picChg>
      </pc:sldChg>
      <pc:sldChg chg="addSp delSp modSp mod">
        <pc:chgData name="Estella Guo" userId="4d06b11fa8842016" providerId="LiveId" clId="{684EAF6C-F3AE-4117-B2C8-545E2979DBA3}" dt="2023-10-22T05:21:20.639" v="510" actId="478"/>
        <pc:sldMkLst>
          <pc:docMk/>
          <pc:sldMk cId="1181935960" sldId="261"/>
        </pc:sldMkLst>
        <pc:picChg chg="add del mod ord">
          <ac:chgData name="Estella Guo" userId="4d06b11fa8842016" providerId="LiveId" clId="{684EAF6C-F3AE-4117-B2C8-545E2979DBA3}" dt="2023-10-22T05:21:20.639" v="510" actId="478"/>
          <ac:picMkLst>
            <pc:docMk/>
            <pc:sldMk cId="1181935960" sldId="261"/>
            <ac:picMk id="3" creationId="{1C6E3777-0FE7-BC3E-F65D-905DAAFCB8FD}"/>
          </ac:picMkLst>
        </pc:picChg>
        <pc:picChg chg="del">
          <ac:chgData name="Estella Guo" userId="4d06b11fa8842016" providerId="LiveId" clId="{684EAF6C-F3AE-4117-B2C8-545E2979DBA3}" dt="2023-10-22T05:01:49.334" v="361" actId="478"/>
          <ac:picMkLst>
            <pc:docMk/>
            <pc:sldMk cId="1181935960" sldId="261"/>
            <ac:picMk id="5" creationId="{C117C9AB-D8F6-24D5-6D98-92FD1268A649}"/>
          </ac:picMkLst>
        </pc:picChg>
        <pc:picChg chg="add del mod">
          <ac:chgData name="Estella Guo" userId="4d06b11fa8842016" providerId="LiveId" clId="{684EAF6C-F3AE-4117-B2C8-545E2979DBA3}" dt="2023-10-22T05:06:01.660" v="364" actId="478"/>
          <ac:picMkLst>
            <pc:docMk/>
            <pc:sldMk cId="1181935960" sldId="261"/>
            <ac:picMk id="10" creationId="{56958C47-345C-5AEA-F96C-5D8FACABF1F8}"/>
          </ac:picMkLst>
        </pc:picChg>
        <pc:picChg chg="add mod ord">
          <ac:chgData name="Estella Guo" userId="4d06b11fa8842016" providerId="LiveId" clId="{684EAF6C-F3AE-4117-B2C8-545E2979DBA3}" dt="2023-10-22T05:21:18.989" v="509" actId="167"/>
          <ac:picMkLst>
            <pc:docMk/>
            <pc:sldMk cId="1181935960" sldId="261"/>
            <ac:picMk id="12" creationId="{DAEF175B-64EC-18FB-D6DA-741292E12BEB}"/>
          </ac:picMkLst>
        </pc:picChg>
      </pc:sldChg>
      <pc:sldChg chg="addSp delSp modSp new mod">
        <pc:chgData name="Estella Guo" userId="4d06b11fa8842016" providerId="LiveId" clId="{684EAF6C-F3AE-4117-B2C8-545E2979DBA3}" dt="2023-10-22T05:19:26.159" v="491" actId="478"/>
        <pc:sldMkLst>
          <pc:docMk/>
          <pc:sldMk cId="3454913980" sldId="262"/>
        </pc:sldMkLst>
        <pc:spChg chg="del">
          <ac:chgData name="Estella Guo" userId="4d06b11fa8842016" providerId="LiveId" clId="{684EAF6C-F3AE-4117-B2C8-545E2979DBA3}" dt="2023-10-21T21:58:12.325" v="2" actId="478"/>
          <ac:spMkLst>
            <pc:docMk/>
            <pc:sldMk cId="3454913980" sldId="262"/>
            <ac:spMk id="2" creationId="{0856E2A7-7FA4-B8BA-A128-9ED244D2B92C}"/>
          </ac:spMkLst>
        </pc:spChg>
        <pc:spChg chg="del">
          <ac:chgData name="Estella Guo" userId="4d06b11fa8842016" providerId="LiveId" clId="{684EAF6C-F3AE-4117-B2C8-545E2979DBA3}" dt="2023-10-21T21:58:11.387" v="1" actId="478"/>
          <ac:spMkLst>
            <pc:docMk/>
            <pc:sldMk cId="3454913980" sldId="262"/>
            <ac:spMk id="3" creationId="{537A3675-17F0-7E9E-E1C1-33A588A6CA73}"/>
          </ac:spMkLst>
        </pc:spChg>
        <pc:spChg chg="add mod">
          <ac:chgData name="Estella Guo" userId="4d06b11fa8842016" providerId="LiveId" clId="{684EAF6C-F3AE-4117-B2C8-545E2979DBA3}" dt="2023-10-21T21:58:42.878" v="20" actId="1076"/>
          <ac:spMkLst>
            <pc:docMk/>
            <pc:sldMk cId="3454913980" sldId="262"/>
            <ac:spMk id="6" creationId="{36FF82E9-C241-CAE6-24D0-0E4C01033707}"/>
          </ac:spMkLst>
        </pc:spChg>
        <pc:spChg chg="add mod">
          <ac:chgData name="Estella Guo" userId="4d06b11fa8842016" providerId="LiveId" clId="{684EAF6C-F3AE-4117-B2C8-545E2979DBA3}" dt="2023-10-21T22:00:31.516" v="131" actId="1076"/>
          <ac:spMkLst>
            <pc:docMk/>
            <pc:sldMk cId="3454913980" sldId="262"/>
            <ac:spMk id="7" creationId="{FEE4CE2C-B111-314B-401A-766360A581EA}"/>
          </ac:spMkLst>
        </pc:spChg>
        <pc:spChg chg="add mod">
          <ac:chgData name="Estella Guo" userId="4d06b11fa8842016" providerId="LiveId" clId="{684EAF6C-F3AE-4117-B2C8-545E2979DBA3}" dt="2023-10-21T22:07:18.008" v="270" actId="688"/>
          <ac:spMkLst>
            <pc:docMk/>
            <pc:sldMk cId="3454913980" sldId="262"/>
            <ac:spMk id="8" creationId="{70937BEB-EBAE-D601-228D-1692C59B8655}"/>
          </ac:spMkLst>
        </pc:spChg>
        <pc:picChg chg="add mod ord">
          <ac:chgData name="Estella Guo" userId="4d06b11fa8842016" providerId="LiveId" clId="{684EAF6C-F3AE-4117-B2C8-545E2979DBA3}" dt="2023-10-22T05:19:22.629" v="490" actId="167"/>
          <ac:picMkLst>
            <pc:docMk/>
            <pc:sldMk cId="3454913980" sldId="262"/>
            <ac:picMk id="3" creationId="{6B4C5E61-A7B2-04D8-A9FD-78AC3211D90E}"/>
          </ac:picMkLst>
        </pc:picChg>
        <pc:picChg chg="add del mod">
          <ac:chgData name="Estella Guo" userId="4d06b11fa8842016" providerId="LiveId" clId="{684EAF6C-F3AE-4117-B2C8-545E2979DBA3}" dt="2023-10-22T05:19:26.159" v="491" actId="478"/>
          <ac:picMkLst>
            <pc:docMk/>
            <pc:sldMk cId="3454913980" sldId="262"/>
            <ac:picMk id="5" creationId="{BC92F546-D05F-87E2-D13A-CE4567B5CB93}"/>
          </ac:picMkLst>
        </pc:picChg>
      </pc:sldChg>
      <pc:sldChg chg="addSp delSp modSp new mod ord">
        <pc:chgData name="Estella Guo" userId="4d06b11fa8842016" providerId="LiveId" clId="{684EAF6C-F3AE-4117-B2C8-545E2979DBA3}" dt="2023-10-22T04:56:15.897" v="345" actId="1076"/>
        <pc:sldMkLst>
          <pc:docMk/>
          <pc:sldMk cId="2775502306" sldId="263"/>
        </pc:sldMkLst>
        <pc:spChg chg="del">
          <ac:chgData name="Estella Guo" userId="4d06b11fa8842016" providerId="LiveId" clId="{684EAF6C-F3AE-4117-B2C8-545E2979DBA3}" dt="2023-10-22T04:53:22.398" v="274" actId="478"/>
          <ac:spMkLst>
            <pc:docMk/>
            <pc:sldMk cId="2775502306" sldId="263"/>
            <ac:spMk id="2" creationId="{B757795E-1FE1-4012-DF2A-6B1A2DE07A65}"/>
          </ac:spMkLst>
        </pc:spChg>
        <pc:spChg chg="del">
          <ac:chgData name="Estella Guo" userId="4d06b11fa8842016" providerId="LiveId" clId="{684EAF6C-F3AE-4117-B2C8-545E2979DBA3}" dt="2023-10-22T04:53:23.277" v="275" actId="478"/>
          <ac:spMkLst>
            <pc:docMk/>
            <pc:sldMk cId="2775502306" sldId="263"/>
            <ac:spMk id="3" creationId="{7763AE0D-92D5-131B-7452-2971D6BD15E6}"/>
          </ac:spMkLst>
        </pc:spChg>
        <pc:spChg chg="add mod">
          <ac:chgData name="Estella Guo" userId="4d06b11fa8842016" providerId="LiveId" clId="{684EAF6C-F3AE-4117-B2C8-545E2979DBA3}" dt="2023-10-22T04:56:15.897" v="345" actId="1076"/>
          <ac:spMkLst>
            <pc:docMk/>
            <pc:sldMk cId="2775502306" sldId="263"/>
            <ac:spMk id="6" creationId="{36612BEF-A201-5612-00BC-BE7FAD665EDE}"/>
          </ac:spMkLst>
        </pc:spChg>
        <pc:picChg chg="add del mod">
          <ac:chgData name="Estella Guo" userId="4d06b11fa8842016" providerId="LiveId" clId="{684EAF6C-F3AE-4117-B2C8-545E2979DBA3}" dt="2023-10-22T04:55:49.010" v="342" actId="478"/>
          <ac:picMkLst>
            <pc:docMk/>
            <pc:sldMk cId="2775502306" sldId="263"/>
            <ac:picMk id="5" creationId="{C9D062C5-B3AA-7688-F693-8308A8341044}"/>
          </ac:picMkLst>
        </pc:picChg>
        <pc:picChg chg="add ord">
          <ac:chgData name="Estella Guo" userId="4d06b11fa8842016" providerId="LiveId" clId="{684EAF6C-F3AE-4117-B2C8-545E2979DBA3}" dt="2023-10-22T04:56:10.254" v="344" actId="167"/>
          <ac:picMkLst>
            <pc:docMk/>
            <pc:sldMk cId="2775502306" sldId="263"/>
            <ac:picMk id="8" creationId="{634CEA5E-33D8-BDC4-E35E-7D4313E3AF3A}"/>
          </ac:picMkLst>
        </pc:picChg>
      </pc:sldChg>
      <pc:sldChg chg="addSp delSp modSp new mod ord">
        <pc:chgData name="Estella Guo" userId="4d06b11fa8842016" providerId="LiveId" clId="{684EAF6C-F3AE-4117-B2C8-545E2979DBA3}" dt="2023-10-22T05:20:18.523" v="505" actId="20577"/>
        <pc:sldMkLst>
          <pc:docMk/>
          <pc:sldMk cId="1719203881" sldId="264"/>
        </pc:sldMkLst>
        <pc:spChg chg="del">
          <ac:chgData name="Estella Guo" userId="4d06b11fa8842016" providerId="LiveId" clId="{684EAF6C-F3AE-4117-B2C8-545E2979DBA3}" dt="2023-10-22T05:07:56.390" v="373" actId="478"/>
          <ac:spMkLst>
            <pc:docMk/>
            <pc:sldMk cId="1719203881" sldId="264"/>
            <ac:spMk id="2" creationId="{021729F2-E99B-3707-2AAC-7182F632CF30}"/>
          </ac:spMkLst>
        </pc:spChg>
        <pc:spChg chg="del">
          <ac:chgData name="Estella Guo" userId="4d06b11fa8842016" providerId="LiveId" clId="{684EAF6C-F3AE-4117-B2C8-545E2979DBA3}" dt="2023-10-22T05:07:57.498" v="374" actId="478"/>
          <ac:spMkLst>
            <pc:docMk/>
            <pc:sldMk cId="1719203881" sldId="264"/>
            <ac:spMk id="3" creationId="{2080ADFE-B3D3-B761-1320-375212FB9217}"/>
          </ac:spMkLst>
        </pc:spChg>
        <pc:spChg chg="add mod">
          <ac:chgData name="Estella Guo" userId="4d06b11fa8842016" providerId="LiveId" clId="{684EAF6C-F3AE-4117-B2C8-545E2979DBA3}" dt="2023-10-22T05:08:06.215" v="389" actId="27636"/>
          <ac:spMkLst>
            <pc:docMk/>
            <pc:sldMk cId="1719203881" sldId="264"/>
            <ac:spMk id="4" creationId="{4C46F51D-FBA2-9634-DE09-39452CE15614}"/>
          </ac:spMkLst>
        </pc:spChg>
        <pc:spChg chg="add del mod">
          <ac:chgData name="Estella Guo" userId="4d06b11fa8842016" providerId="LiveId" clId="{684EAF6C-F3AE-4117-B2C8-545E2979DBA3}" dt="2023-10-22T05:10:37.332" v="406" actId="478"/>
          <ac:spMkLst>
            <pc:docMk/>
            <pc:sldMk cId="1719203881" sldId="264"/>
            <ac:spMk id="5" creationId="{04D2BEFD-B56F-7173-C450-FAFE7618E784}"/>
          </ac:spMkLst>
        </pc:spChg>
        <pc:spChg chg="add mod">
          <ac:chgData name="Estella Guo" userId="4d06b11fa8842016" providerId="LiveId" clId="{684EAF6C-F3AE-4117-B2C8-545E2979DBA3}" dt="2023-10-22T05:20:16.706" v="503" actId="20577"/>
          <ac:spMkLst>
            <pc:docMk/>
            <pc:sldMk cId="1719203881" sldId="264"/>
            <ac:spMk id="6" creationId="{523E5908-0091-39C4-BFAE-317D6F459FCB}"/>
          </ac:spMkLst>
        </pc:spChg>
        <pc:spChg chg="add mod">
          <ac:chgData name="Estella Guo" userId="4d06b11fa8842016" providerId="LiveId" clId="{684EAF6C-F3AE-4117-B2C8-545E2979DBA3}" dt="2023-10-22T05:20:18.523" v="505" actId="20577"/>
          <ac:spMkLst>
            <pc:docMk/>
            <pc:sldMk cId="1719203881" sldId="264"/>
            <ac:spMk id="7" creationId="{E824A4C9-035D-3DDD-0F2B-2EDC33EC2FF0}"/>
          </ac:spMkLst>
        </pc:spChg>
      </pc:sldChg>
      <pc:sldChg chg="addSp delSp modSp add mod">
        <pc:chgData name="Estella Guo" userId="4d06b11fa8842016" providerId="LiveId" clId="{684EAF6C-F3AE-4117-B2C8-545E2979DBA3}" dt="2023-10-22T05:25:04.745" v="539" actId="1076"/>
        <pc:sldMkLst>
          <pc:docMk/>
          <pc:sldMk cId="281486930" sldId="265"/>
        </pc:sldMkLst>
        <pc:spChg chg="add mod">
          <ac:chgData name="Estella Guo" userId="4d06b11fa8842016" providerId="LiveId" clId="{684EAF6C-F3AE-4117-B2C8-545E2979DBA3}" dt="2023-10-22T05:22:30.532" v="525" actId="20577"/>
          <ac:spMkLst>
            <pc:docMk/>
            <pc:sldMk cId="281486930" sldId="265"/>
            <ac:spMk id="2" creationId="{8C7649A4-D8BC-CD29-6401-D1EF1019AEA4}"/>
          </ac:spMkLst>
        </pc:spChg>
        <pc:spChg chg="add mod">
          <ac:chgData name="Estella Guo" userId="4d06b11fa8842016" providerId="LiveId" clId="{684EAF6C-F3AE-4117-B2C8-545E2979DBA3}" dt="2023-10-22T05:20:11.462" v="501" actId="20577"/>
          <ac:spMkLst>
            <pc:docMk/>
            <pc:sldMk cId="281486930" sldId="265"/>
            <ac:spMk id="3" creationId="{0DBF6D73-8FF3-56F4-F7DC-260B0FFBCD22}"/>
          </ac:spMkLst>
        </pc:spChg>
        <pc:spChg chg="add mod">
          <ac:chgData name="Estella Guo" userId="4d06b11fa8842016" providerId="LiveId" clId="{684EAF6C-F3AE-4117-B2C8-545E2979DBA3}" dt="2023-10-22T05:25:04.745" v="539" actId="1076"/>
          <ac:spMkLst>
            <pc:docMk/>
            <pc:sldMk cId="281486930" sldId="265"/>
            <ac:spMk id="5" creationId="{73B1C831-94DD-2769-D57E-E6A91F69157B}"/>
          </ac:spMkLst>
        </pc:spChg>
        <pc:spChg chg="del mod">
          <ac:chgData name="Estella Guo" userId="4d06b11fa8842016" providerId="LiveId" clId="{684EAF6C-F3AE-4117-B2C8-545E2979DBA3}" dt="2023-10-22T05:16:52.906" v="479" actId="478"/>
          <ac:spMkLst>
            <pc:docMk/>
            <pc:sldMk cId="281486930" sldId="265"/>
            <ac:spMk id="6" creationId="{523E5908-0091-39C4-BFAE-317D6F459FCB}"/>
          </ac:spMkLst>
        </pc:spChg>
        <pc:spChg chg="del mod">
          <ac:chgData name="Estella Guo" userId="4d06b11fa8842016" providerId="LiveId" clId="{684EAF6C-F3AE-4117-B2C8-545E2979DBA3}" dt="2023-10-22T05:16:54.656" v="480" actId="478"/>
          <ac:spMkLst>
            <pc:docMk/>
            <pc:sldMk cId="281486930" sldId="265"/>
            <ac:spMk id="7" creationId="{E824A4C9-035D-3DDD-0F2B-2EDC33EC2FF0}"/>
          </ac:spMkLst>
        </pc:spChg>
      </pc:sldChg>
      <pc:sldChg chg="addSp delSp modSp new mod delAnim modAnim">
        <pc:chgData name="Estella Guo" userId="4d06b11fa8842016" providerId="LiveId" clId="{684EAF6C-F3AE-4117-B2C8-545E2979DBA3}" dt="2023-10-22T06:42:02.049" v="579" actId="14100"/>
        <pc:sldMkLst>
          <pc:docMk/>
          <pc:sldMk cId="612176415" sldId="266"/>
        </pc:sldMkLst>
        <pc:spChg chg="del">
          <ac:chgData name="Estella Guo" userId="4d06b11fa8842016" providerId="LiveId" clId="{684EAF6C-F3AE-4117-B2C8-545E2979DBA3}" dt="2023-10-22T05:31:36.654" v="542" actId="478"/>
          <ac:spMkLst>
            <pc:docMk/>
            <pc:sldMk cId="612176415" sldId="266"/>
            <ac:spMk id="2" creationId="{B6EA988E-4AC8-F007-2CAD-24E370E4A976}"/>
          </ac:spMkLst>
        </pc:spChg>
        <pc:spChg chg="del">
          <ac:chgData name="Estella Guo" userId="4d06b11fa8842016" providerId="LiveId" clId="{684EAF6C-F3AE-4117-B2C8-545E2979DBA3}" dt="2023-10-22T05:31:35.464" v="541" actId="478"/>
          <ac:spMkLst>
            <pc:docMk/>
            <pc:sldMk cId="612176415" sldId="266"/>
            <ac:spMk id="3" creationId="{CCAD79A9-3141-AA40-5FA4-E5D460DC8F38}"/>
          </ac:spMkLst>
        </pc:spChg>
        <pc:spChg chg="add mod">
          <ac:chgData name="Estella Guo" userId="4d06b11fa8842016" providerId="LiveId" clId="{684EAF6C-F3AE-4117-B2C8-545E2979DBA3}" dt="2023-10-22T06:42:02.049" v="579" actId="14100"/>
          <ac:spMkLst>
            <pc:docMk/>
            <pc:sldMk cId="612176415" sldId="266"/>
            <ac:spMk id="4" creationId="{78890369-3B1B-3F59-770F-048C94D6AE80}"/>
          </ac:spMkLst>
        </pc:spChg>
        <pc:picChg chg="add mod">
          <ac:chgData name="Estella Guo" userId="4d06b11fa8842016" providerId="LiveId" clId="{684EAF6C-F3AE-4117-B2C8-545E2979DBA3}" dt="2023-10-22T06:40:06.457" v="571" actId="1076"/>
          <ac:picMkLst>
            <pc:docMk/>
            <pc:sldMk cId="612176415" sldId="266"/>
            <ac:picMk id="2" creationId="{1B8DC4BC-A3A4-152C-8AEC-F41EA0458F93}"/>
          </ac:picMkLst>
        </pc:picChg>
        <pc:picChg chg="add del mod">
          <ac:chgData name="Estella Guo" userId="4d06b11fa8842016" providerId="LiveId" clId="{684EAF6C-F3AE-4117-B2C8-545E2979DBA3}" dt="2023-10-22T06:39:26.816" v="565" actId="478"/>
          <ac:picMkLst>
            <pc:docMk/>
            <pc:sldMk cId="612176415" sldId="266"/>
            <ac:picMk id="5" creationId="{6193651A-E763-2D0A-DF19-F32174EFF988}"/>
          </ac:picMkLst>
        </pc:picChg>
      </pc:sldChg>
      <pc:sldChg chg="addSp delSp modSp new mod">
        <pc:chgData name="Estella Guo" userId="4d06b11fa8842016" providerId="LiveId" clId="{684EAF6C-F3AE-4117-B2C8-545E2979DBA3}" dt="2023-10-22T07:02:30.592" v="646" actId="1076"/>
        <pc:sldMkLst>
          <pc:docMk/>
          <pc:sldMk cId="2893771791" sldId="267"/>
        </pc:sldMkLst>
        <pc:spChg chg="del">
          <ac:chgData name="Estella Guo" userId="4d06b11fa8842016" providerId="LiveId" clId="{684EAF6C-F3AE-4117-B2C8-545E2979DBA3}" dt="2023-10-22T06:46:46.922" v="581" actId="478"/>
          <ac:spMkLst>
            <pc:docMk/>
            <pc:sldMk cId="2893771791" sldId="267"/>
            <ac:spMk id="2" creationId="{B6533817-2356-FFE8-5E52-700ABE328E2A}"/>
          </ac:spMkLst>
        </pc:spChg>
        <pc:spChg chg="del">
          <ac:chgData name="Estella Guo" userId="4d06b11fa8842016" providerId="LiveId" clId="{684EAF6C-F3AE-4117-B2C8-545E2979DBA3}" dt="2023-10-22T06:46:48.706" v="582" actId="478"/>
          <ac:spMkLst>
            <pc:docMk/>
            <pc:sldMk cId="2893771791" sldId="267"/>
            <ac:spMk id="3" creationId="{52092809-D04E-A1C0-BB72-4D916BA8A98E}"/>
          </ac:spMkLst>
        </pc:spChg>
        <pc:spChg chg="add mod">
          <ac:chgData name="Estella Guo" userId="4d06b11fa8842016" providerId="LiveId" clId="{684EAF6C-F3AE-4117-B2C8-545E2979DBA3}" dt="2023-10-22T06:47:18.077" v="600" actId="27636"/>
          <ac:spMkLst>
            <pc:docMk/>
            <pc:sldMk cId="2893771791" sldId="267"/>
            <ac:spMk id="4" creationId="{92E52145-8724-6825-B8C6-BBF8917733A2}"/>
          </ac:spMkLst>
        </pc:spChg>
        <pc:spChg chg="add del mod">
          <ac:chgData name="Estella Guo" userId="4d06b11fa8842016" providerId="LiveId" clId="{684EAF6C-F3AE-4117-B2C8-545E2979DBA3}" dt="2023-10-22T07:02:02.209" v="639" actId="478"/>
          <ac:spMkLst>
            <pc:docMk/>
            <pc:sldMk cId="2893771791" sldId="267"/>
            <ac:spMk id="5" creationId="{54DA6019-F92F-1720-6221-112AC12F389C}"/>
          </ac:spMkLst>
        </pc:spChg>
        <pc:spChg chg="add mod">
          <ac:chgData name="Estella Guo" userId="4d06b11fa8842016" providerId="LiveId" clId="{684EAF6C-F3AE-4117-B2C8-545E2979DBA3}" dt="2023-10-22T07:02:24.946" v="645" actId="1076"/>
          <ac:spMkLst>
            <pc:docMk/>
            <pc:sldMk cId="2893771791" sldId="267"/>
            <ac:spMk id="10" creationId="{A459E769-C380-7D96-51A8-296C05D08169}"/>
          </ac:spMkLst>
        </pc:spChg>
        <pc:picChg chg="add del ord">
          <ac:chgData name="Estella Guo" userId="4d06b11fa8842016" providerId="LiveId" clId="{684EAF6C-F3AE-4117-B2C8-545E2979DBA3}" dt="2023-10-22T06:59:08.455" v="620" actId="478"/>
          <ac:picMkLst>
            <pc:docMk/>
            <pc:sldMk cId="2893771791" sldId="267"/>
            <ac:picMk id="7" creationId="{CC463448-6AFA-2525-AD42-95A934CF5AA8}"/>
          </ac:picMkLst>
        </pc:picChg>
        <pc:picChg chg="add mod ord">
          <ac:chgData name="Estella Guo" userId="4d06b11fa8842016" providerId="LiveId" clId="{684EAF6C-F3AE-4117-B2C8-545E2979DBA3}" dt="2023-10-22T07:02:30.592" v="646" actId="1076"/>
          <ac:picMkLst>
            <pc:docMk/>
            <pc:sldMk cId="2893771791" sldId="267"/>
            <ac:picMk id="9" creationId="{31303580-93D4-5A69-CA7A-A3C93EC42956}"/>
          </ac:picMkLst>
        </pc:picChg>
      </pc:sldChg>
      <pc:sldChg chg="addSp delSp modSp new del mod">
        <pc:chgData name="Estella Guo" userId="4d06b11fa8842016" providerId="LiveId" clId="{684EAF6C-F3AE-4117-B2C8-545E2979DBA3}" dt="2023-10-22T07:04:33.279" v="668" actId="2696"/>
        <pc:sldMkLst>
          <pc:docMk/>
          <pc:sldMk cId="400576820" sldId="268"/>
        </pc:sldMkLst>
        <pc:spChg chg="del">
          <ac:chgData name="Estella Guo" userId="4d06b11fa8842016" providerId="LiveId" clId="{684EAF6C-F3AE-4117-B2C8-545E2979DBA3}" dt="2023-10-22T07:02:42.729" v="648" actId="478"/>
          <ac:spMkLst>
            <pc:docMk/>
            <pc:sldMk cId="400576820" sldId="268"/>
            <ac:spMk id="2" creationId="{416696FD-56CC-8047-32D1-363EE67151F1}"/>
          </ac:spMkLst>
        </pc:spChg>
        <pc:spChg chg="del">
          <ac:chgData name="Estella Guo" userId="4d06b11fa8842016" providerId="LiveId" clId="{684EAF6C-F3AE-4117-B2C8-545E2979DBA3}" dt="2023-10-22T07:02:45.171" v="649" actId="478"/>
          <ac:spMkLst>
            <pc:docMk/>
            <pc:sldMk cId="400576820" sldId="268"/>
            <ac:spMk id="3" creationId="{512FBEE8-66D5-2847-F824-6BF79EF2C0C0}"/>
          </ac:spMkLst>
        </pc:spChg>
        <pc:spChg chg="add mod">
          <ac:chgData name="Estella Guo" userId="4d06b11fa8842016" providerId="LiveId" clId="{684EAF6C-F3AE-4117-B2C8-545E2979DBA3}" dt="2023-10-22T07:03:31.843" v="667" actId="27636"/>
          <ac:spMkLst>
            <pc:docMk/>
            <pc:sldMk cId="400576820" sldId="268"/>
            <ac:spMk id="4" creationId="{CB687FA0-9669-0CC7-1C19-5FE44296D2D4}"/>
          </ac:spMkLst>
        </pc:spChg>
      </pc:sldChg>
    </pc:docChg>
  </pc:docChgLst>
  <pc:docChgLst>
    <pc:chgData name="来宾用户" providerId="Windows Live" clId="Web-{57FC07F3-9B13-4D90-8136-3AE3796F625E}"/>
    <pc:docChg chg="delSld">
      <pc:chgData name="来宾用户" userId="" providerId="Windows Live" clId="Web-{57FC07F3-9B13-4D90-8136-3AE3796F625E}" dt="2023-10-22T04:42:38.682" v="0"/>
      <pc:docMkLst>
        <pc:docMk/>
      </pc:docMkLst>
      <pc:sldChg chg="del">
        <pc:chgData name="来宾用户" userId="" providerId="Windows Live" clId="Web-{57FC07F3-9B13-4D90-8136-3AE3796F625E}" dt="2023-10-22T04:42:38.682" v="0"/>
        <pc:sldMkLst>
          <pc:docMk/>
          <pc:sldMk cId="2648726297" sldId="25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4D0A0-1673-4369-F77E-6C432159C6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C347B4-9601-488B-C1FF-9874B0F37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3BA5CC-9DCA-BC78-E809-76519FE0A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92FED4-DDC7-8985-7A9E-732BD6E3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E14A1D-BA9B-E7B2-9B54-1094C56B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98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2EE363-198E-0BFC-886C-03228343C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FCE1C2-D847-4AC9-593D-44987012E7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C4436D-5F14-7FD6-94BA-35DD44F22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FF5C09-0EC0-F37A-43D1-9292898C5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1C12D7-8B65-519B-F0AD-B0DB5EAC6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573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3269DA-2F06-17FE-4784-F29FB8F6E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02EA73-9791-9876-433A-70E223611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9E1F30-2F0A-8114-7F86-CB51AB804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AED0D9-360C-9899-AF09-C0CFE87C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909530-D48D-8130-FE16-4A8910CA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19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DF0E37-86FC-D86F-5A82-4A7D5B287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F784F7-57A2-3151-6CF8-7725BA579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0BDD0D-825F-2DD2-4686-BF89BBD20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F9DCDF-85A3-B922-6825-072872C90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67D542-9BB7-036B-70B0-67114A3AF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500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4C9DF7-30C5-A827-6AF1-F6CFA555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978BF0-46C2-DFB2-847A-0C365F83F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9D4D3B-EEDC-34DD-9C93-38D5E08B0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CCE0CB-17F8-EAAC-EE80-F381B66E1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AF43D4-9325-AC7E-EB62-E75420450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22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8AA319-A26D-02E8-75AC-63B815F24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5F344C-5A39-C3BC-F4F6-F2C20E46B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EE94A0-1E9C-67D4-970E-5E3BBC1C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BC6F47-4A64-BC88-54AE-447BF41F9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BC2DEB-04CE-B412-3962-87598820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B31353-4F61-259C-72B2-ABF895EB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011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B81E8A-23C6-3E79-75FA-EBA5A108F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8EE988-F917-FC2D-07BE-6956C9F1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09B8D9-4EC2-47B0-009B-206BDE310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6A6E44-9474-E45E-0342-459195E751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5A8065D-AFBC-3B36-6713-42B2C96DD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9736EF1-424C-6987-4F7F-11657142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CA505A9-A034-7DCD-A50B-AE00253E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ED8880A-5931-3641-4EB2-2D4AA7DC9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07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2A2ED9-A198-6E55-99CB-DD5E66BA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0AFBE9-6AFB-41F0-FC67-5C985837F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A6ED78-72D0-D011-A775-934ECDA8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619D836-6FE4-65B6-FAC8-9F38627CB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91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65B2B5-5782-A379-8DD7-D617EE6A6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969F382-8828-C599-4787-AF98435F6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6762E0-7855-8AF6-C754-1879C7FC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02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562850-68E3-A025-28E0-6F8072976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F3E9A-DDC8-D09F-289E-A02DA2D8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C2760B-C123-7BF0-CA41-44A9598D2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65B2F6-FC87-BC4E-EE02-2D70E186B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1797E7-7DF7-6E9B-FE98-BC286969E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3D0220-58D5-16DF-7168-202AABA1F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054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98537-95AC-8A49-F574-BBFFEB562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95A43C-DF90-AD5A-0C3A-1FC0D8876B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099E6A-976F-369A-4801-5E6C9C712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DE13A5-C250-50EF-6CB5-07A76BDCC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F2D4AD-B320-5C3E-0869-FA4B5E008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86D7CB-4D23-73B1-4004-890C69D71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20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002CE2-F9B3-3829-6FF7-C51B3EF82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8BCBF0-E8DC-C13B-A509-E8E82338C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001D3-6DB9-F601-B9A2-B5DEB40A73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D7109-D4F3-4F8E-9207-2E625351F05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9B0BD0-98E8-20E7-DAC6-70BCBFC531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EFF51F-3A0F-A48D-4364-5437E3DD47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17B46-C685-4F65-B4E1-D7FF38DA9A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20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34CEA5E-33D8-BDC4-E35E-7D4313E3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91" y="0"/>
            <a:ext cx="11999417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6612BEF-A201-5612-00BC-BE7FAD665EDE}"/>
              </a:ext>
            </a:extLst>
          </p:cNvPr>
          <p:cNvSpPr txBox="1"/>
          <p:nvPr/>
        </p:nvSpPr>
        <p:spPr>
          <a:xfrm>
            <a:off x="7536520" y="536991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——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游戏深度解析</a:t>
            </a:r>
          </a:p>
        </p:txBody>
      </p:sp>
    </p:spTree>
    <p:extLst>
      <p:ext uri="{BB962C8B-B14F-4D97-AF65-F5344CB8AC3E}">
        <p14:creationId xmlns:p14="http://schemas.microsoft.com/office/powerpoint/2010/main" val="277550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4C46F51D-FBA2-9634-DE09-39452CE15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96" y="377117"/>
            <a:ext cx="670269" cy="2331137"/>
          </a:xfrm>
        </p:spPr>
        <p:txBody>
          <a:bodyPr vert="horz">
            <a:normAutofit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技术特点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C7649A4-D8BC-CD29-6401-D1EF1019AEA4}"/>
              </a:ext>
            </a:extLst>
          </p:cNvPr>
          <p:cNvSpPr txBox="1"/>
          <p:nvPr/>
        </p:nvSpPr>
        <p:spPr>
          <a:xfrm>
            <a:off x="1618343" y="3554332"/>
            <a:ext cx="642257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全随机事件上帝</a:t>
            </a:r>
            <a:r>
              <a:rPr lang="en-US" altLang="zh-CN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agent</a:t>
            </a:r>
          </a:p>
          <a:p>
            <a:r>
              <a:rPr lang="en-US" altLang="zh-CN" dirty="0"/>
              <a:t>	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我们设计了一个随机事件生成器，这些事件将在每一天的模拟中发生，从而影响到模拟世界中的居民，包括经纪人、网红和粉丝。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动态变化：确保模拟世界总是充满变数，模拟出现实世界中的不确定性。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真实的反应：无论哪种事件发生，模拟世界的居民都会根据其本身的属性和经验作出相应的反应。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DBF6D73-8FF3-56F4-F7DC-260B0FFBCD22}"/>
              </a:ext>
            </a:extLst>
          </p:cNvPr>
          <p:cNvSpPr txBox="1"/>
          <p:nvPr/>
        </p:nvSpPr>
        <p:spPr>
          <a:xfrm>
            <a:off x="4829629" y="726647"/>
            <a:ext cx="642257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SOTA</a:t>
            </a: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多模态视觉模型</a:t>
            </a:r>
            <a:endParaRPr lang="en-US" altLang="zh-CN" sz="20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/>
              <a:t>	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借助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GPT-4-vision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的强大能力，我们的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可以精确地解析网红的每日营业图片和文案。这使得模拟的粉丝群体能够像真实粉丝那样，关注、分析并对这些内容做出反应。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高度真实的用户反馈：模拟的粉丝会根据网红的图像和文案内容产生不同的反应。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深度学习的解析：无论是图像还是文案，都能被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精确解读，确保每次的模拟都与真实情境接近。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3B1C831-94DD-2769-D57E-E6A91F69157B}"/>
              </a:ext>
            </a:extLst>
          </p:cNvPr>
          <p:cNvSpPr txBox="1">
            <a:spLocks/>
          </p:cNvSpPr>
          <p:nvPr/>
        </p:nvSpPr>
        <p:spPr>
          <a:xfrm>
            <a:off x="8476343" y="4525038"/>
            <a:ext cx="36249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以上技术特点确保我们的模拟平台不仅具备高度的真实性，而且能够为用户提供丰富、多样化的体验。</a:t>
            </a:r>
          </a:p>
        </p:txBody>
      </p:sp>
    </p:spTree>
    <p:extLst>
      <p:ext uri="{BB962C8B-B14F-4D97-AF65-F5344CB8AC3E}">
        <p14:creationId xmlns:p14="http://schemas.microsoft.com/office/powerpoint/2010/main" val="281486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1303580-93D4-5A69-CA7A-A3C93EC42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19" y="2286000"/>
            <a:ext cx="6060578" cy="4572000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92E52145-8724-6825-B8C6-BBF891773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96" y="377117"/>
            <a:ext cx="670269" cy="2331137"/>
          </a:xfrm>
        </p:spPr>
        <p:txBody>
          <a:bodyPr vert="horz">
            <a:normAutofit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活动总结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59E769-C380-7D96-51A8-296C05D08169}"/>
              </a:ext>
            </a:extLst>
          </p:cNvPr>
          <p:cNvSpPr txBox="1"/>
          <p:nvPr/>
        </p:nvSpPr>
        <p:spPr>
          <a:xfrm>
            <a:off x="6787625" y="580359"/>
            <a:ext cx="50961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	本次</a:t>
            </a:r>
            <a:r>
              <a:rPr lang="en-US" altLang="zh-CN"/>
              <a:t>game jam</a:t>
            </a:r>
            <a:r>
              <a:rPr lang="zh-CN" altLang="en-US"/>
              <a:t>主题是“简单与复杂”。作为</a:t>
            </a:r>
            <a:r>
              <a:rPr lang="en-US" altLang="zh-CN"/>
              <a:t>ai</a:t>
            </a:r>
            <a:r>
              <a:rPr lang="zh-CN" altLang="en-US"/>
              <a:t>的从业者和资深的游戏玩家，我们花了很长的时间进行各种玩法的讨论与分析，我们想得很“复杂”，以为在实现上会很“简单”，甚至抽空团建、游玩西湖。最终我们定下了这场对当下新兴的网红经济的人生模拟，开始进行这部游戏从无到有的开发。</a:t>
            </a:r>
          </a:p>
          <a:p>
            <a:r>
              <a:rPr lang="zh-CN" altLang="en-US"/>
              <a:t>	然而</a:t>
            </a:r>
            <a:r>
              <a:rPr lang="en-US" altLang="zh-CN"/>
              <a:t>ai</a:t>
            </a:r>
            <a:r>
              <a:rPr lang="zh-CN" altLang="en-US"/>
              <a:t>画图、</a:t>
            </a:r>
            <a:r>
              <a:rPr lang="en-US" altLang="zh-CN"/>
              <a:t>ai</a:t>
            </a:r>
            <a:r>
              <a:rPr lang="zh-CN" altLang="en-US"/>
              <a:t>回复、</a:t>
            </a:r>
            <a:r>
              <a:rPr lang="en-US" altLang="zh-CN"/>
              <a:t>ai</a:t>
            </a:r>
            <a:r>
              <a:rPr lang="zh-CN" altLang="en-US"/>
              <a:t>音乐可能对从业者来说轻而易举，但是做出一个活灵活现、引人注目的游戏并不容易。头脑风暴不断碰撞，想得越来越复杂，能够实现的成果越来越简单，开始渐渐从有再到无。</a:t>
            </a:r>
          </a:p>
          <a:p>
            <a:r>
              <a:rPr lang="zh-CN" altLang="en-US"/>
              <a:t>	我们一直在思考怎么展现在这场人生模拟中展现“简单与复杂”，命运的齿轮开始转动，是一夜爆红，还是跌落谷底；是剑走偏锋，还是踏实肯干？随机与自由，简单与复杂，残酷现实与美好幻想</a:t>
            </a:r>
            <a:r>
              <a:rPr lang="en-US" altLang="zh-CN"/>
              <a:t>······</a:t>
            </a:r>
            <a:r>
              <a:rPr lang="zh-CN" altLang="en-US"/>
              <a:t>虽然在这条“复杂”的道路上，我们可能并未走得太远，但在这次的活动中，我们寻得了简单的喜悦。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3771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89A77-6A61-CEBC-D5EC-2B645BB48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778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在这个看似简单，实则复杂的社交媒体时代，我们应该如何面对？如果你作为网红、经纪人和路人之间的一环，又将如何应对简单与复杂之间的错乱交织？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B55600-4281-459D-8456-F60860CAD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14" y="672432"/>
            <a:ext cx="7513708" cy="3095828"/>
          </a:xfrm>
        </p:spPr>
        <p:txBody>
          <a:bodyPr>
            <a:normAutofit lnSpcReduction="10000"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在我们的现实世界中，简单和复杂总是相互交织的。无论是一个滑稽的表情、一段打动人心的故事，还是一个独特的天赋，都可能成为火速蹿红的关键；一个不经意的口误、一个被偷拍的瞬间、或是一个未经思考的决策，都可能成为某个人从顶流跌到低谷的开始。简单的事件背后，却隐藏着复杂的群体心态和社会心理。</a:t>
            </a:r>
          </a:p>
        </p:txBody>
      </p:sp>
    </p:spTree>
    <p:extLst>
      <p:ext uri="{BB962C8B-B14F-4D97-AF65-F5344CB8AC3E}">
        <p14:creationId xmlns:p14="http://schemas.microsoft.com/office/powerpoint/2010/main" val="4078725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2B5AB8A-2776-34E5-C598-23A1E8DD3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91" y="0"/>
            <a:ext cx="11999417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3AADB0-5075-57FE-1693-61EBA7C19FFD}"/>
              </a:ext>
            </a:extLst>
          </p:cNvPr>
          <p:cNvSpPr txBox="1"/>
          <p:nvPr/>
        </p:nvSpPr>
        <p:spPr>
          <a:xfrm>
            <a:off x="3567101" y="128132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选择你的角色，开启简单与复杂之间的一生</a:t>
            </a:r>
          </a:p>
        </p:txBody>
      </p:sp>
      <p:sp>
        <p:nvSpPr>
          <p:cNvPr id="9" name="对话气泡: 矩形 8">
            <a:extLst>
              <a:ext uri="{FF2B5EF4-FFF2-40B4-BE49-F238E27FC236}">
                <a16:creationId xmlns:a16="http://schemas.microsoft.com/office/drawing/2014/main" id="{E9E4F546-D0FB-6C0C-DCF0-203FAD8D5F0E}"/>
              </a:ext>
            </a:extLst>
          </p:cNvPr>
          <p:cNvSpPr/>
          <p:nvPr/>
        </p:nvSpPr>
        <p:spPr>
          <a:xfrm>
            <a:off x="6546406" y="656374"/>
            <a:ext cx="2661661" cy="1531766"/>
          </a:xfrm>
          <a:prstGeom prst="wedge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根据经纪人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的建议，以及路人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的反馈安排日程，打造自身人设，运营互联网形象</a:t>
            </a:r>
          </a:p>
        </p:txBody>
      </p:sp>
      <p:sp>
        <p:nvSpPr>
          <p:cNvPr id="11" name="对话气泡: 矩形 10">
            <a:extLst>
              <a:ext uri="{FF2B5EF4-FFF2-40B4-BE49-F238E27FC236}">
                <a16:creationId xmlns:a16="http://schemas.microsoft.com/office/drawing/2014/main" id="{4376B27E-8DAE-7214-1BF2-3BF449741AB0}"/>
              </a:ext>
            </a:extLst>
          </p:cNvPr>
          <p:cNvSpPr/>
          <p:nvPr/>
        </p:nvSpPr>
        <p:spPr>
          <a:xfrm flipH="1">
            <a:off x="1684463" y="2663117"/>
            <a:ext cx="2661661" cy="1531766"/>
          </a:xfrm>
          <a:prstGeom prst="wedge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多人在线联机，共同掌握网红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的发展动向，让网红变成喜欢的摸样</a:t>
            </a:r>
          </a:p>
        </p:txBody>
      </p:sp>
      <p:sp>
        <p:nvSpPr>
          <p:cNvPr id="14" name="对话气泡: 矩形 13">
            <a:extLst>
              <a:ext uri="{FF2B5EF4-FFF2-40B4-BE49-F238E27FC236}">
                <a16:creationId xmlns:a16="http://schemas.microsoft.com/office/drawing/2014/main" id="{D74AB392-DC89-97E9-0804-122E353175CE}"/>
              </a:ext>
            </a:extLst>
          </p:cNvPr>
          <p:cNvSpPr/>
          <p:nvPr/>
        </p:nvSpPr>
        <p:spPr>
          <a:xfrm>
            <a:off x="8568375" y="3429000"/>
            <a:ext cx="2661661" cy="1531766"/>
          </a:xfrm>
          <a:prstGeom prst="wedge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寻找最具潜力的未来网红，根据社会热点和路人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的反馈为网红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提供养成建议，达成百万粉成就！</a:t>
            </a:r>
          </a:p>
        </p:txBody>
      </p:sp>
    </p:spTree>
    <p:extLst>
      <p:ext uri="{BB962C8B-B14F-4D97-AF65-F5344CB8AC3E}">
        <p14:creationId xmlns:p14="http://schemas.microsoft.com/office/powerpoint/2010/main" val="104217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A98C86-7AAC-048F-61F8-141B4F24C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198" y="1607480"/>
            <a:ext cx="5143500" cy="36576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B4028B3-C0A6-D3AD-3494-1A713393C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96" y="377117"/>
            <a:ext cx="670269" cy="2331137"/>
          </a:xfrm>
        </p:spPr>
        <p:txBody>
          <a:bodyPr vert="horz">
            <a:normAutofit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玩法解析</a:t>
            </a: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19F36C53-DADF-0F2B-0A9C-B9CBB546E32A}"/>
              </a:ext>
            </a:extLst>
          </p:cNvPr>
          <p:cNvSpPr txBox="1">
            <a:spLocks/>
          </p:cNvSpPr>
          <p:nvPr/>
        </p:nvSpPr>
        <p:spPr>
          <a:xfrm>
            <a:off x="868290" y="3086343"/>
            <a:ext cx="599409" cy="2331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经纪人篇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80713A65-9B11-2C76-CE16-8C059DDE7BFC}"/>
              </a:ext>
            </a:extLst>
          </p:cNvPr>
          <p:cNvSpPr txBox="1">
            <a:spLocks/>
          </p:cNvSpPr>
          <p:nvPr/>
        </p:nvSpPr>
        <p:spPr>
          <a:xfrm>
            <a:off x="986958" y="2092346"/>
            <a:ext cx="445310" cy="1313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||</a:t>
            </a:r>
            <a:endParaRPr lang="zh-CN" alt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700929-1E04-EEE4-FA86-705EA4E05004}"/>
              </a:ext>
            </a:extLst>
          </p:cNvPr>
          <p:cNvSpPr txBox="1"/>
          <p:nvPr/>
        </p:nvSpPr>
        <p:spPr>
          <a:xfrm>
            <a:off x="7553994" y="4164305"/>
            <a:ext cx="3704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输入文字信息，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利用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打造专属梦中网红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DA0511B-9F27-ECBF-9BA3-73D10ED11156}"/>
              </a:ext>
            </a:extLst>
          </p:cNvPr>
          <p:cNvSpPr txBox="1"/>
          <p:nvPr/>
        </p:nvSpPr>
        <p:spPr>
          <a:xfrm>
            <a:off x="5252660" y="5975633"/>
            <a:ext cx="168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AI</a:t>
            </a:r>
            <a:r>
              <a: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一键捏脸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17DED95-A43D-25B5-1209-25C268431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331" y="133957"/>
            <a:ext cx="51435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1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D7C10EE-C83F-769E-2623-AB318389A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685800"/>
            <a:ext cx="7715250" cy="5486400"/>
          </a:xfrm>
          <a:prstGeom prst="rect">
            <a:avLst/>
          </a:prstGeom>
        </p:spPr>
      </p:pic>
      <p:cxnSp>
        <p:nvCxnSpPr>
          <p:cNvPr id="9" name="连接符: 肘形 8">
            <a:extLst>
              <a:ext uri="{FF2B5EF4-FFF2-40B4-BE49-F238E27FC236}">
                <a16:creationId xmlns:a16="http://schemas.microsoft.com/office/drawing/2014/main" id="{1BF49D30-7079-1E29-8E2D-180C7313B8FA}"/>
              </a:ext>
            </a:extLst>
          </p:cNvPr>
          <p:cNvCxnSpPr/>
          <p:nvPr/>
        </p:nvCxnSpPr>
        <p:spPr>
          <a:xfrm>
            <a:off x="1729788" y="1009043"/>
            <a:ext cx="4572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00C1EAD8-B34E-7370-2F2B-D2A1F938E39B}"/>
              </a:ext>
            </a:extLst>
          </p:cNvPr>
          <p:cNvCxnSpPr/>
          <p:nvPr/>
        </p:nvCxnSpPr>
        <p:spPr>
          <a:xfrm>
            <a:off x="1729788" y="5085500"/>
            <a:ext cx="4572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01C894BF-2948-BF5D-0292-442B8A068DFD}"/>
              </a:ext>
            </a:extLst>
          </p:cNvPr>
          <p:cNvCxnSpPr>
            <a:cxnSpLocks/>
          </p:cNvCxnSpPr>
          <p:nvPr/>
        </p:nvCxnSpPr>
        <p:spPr>
          <a:xfrm rot="10800000">
            <a:off x="9464876" y="1347412"/>
            <a:ext cx="9144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CB8C1FA8-7B6E-E9D1-558B-C9E4053CD7A3}"/>
              </a:ext>
            </a:extLst>
          </p:cNvPr>
          <p:cNvCxnSpPr>
            <a:cxnSpLocks/>
          </p:cNvCxnSpPr>
          <p:nvPr/>
        </p:nvCxnSpPr>
        <p:spPr>
          <a:xfrm rot="10800000">
            <a:off x="9464876" y="2009024"/>
            <a:ext cx="9144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肘形 13">
            <a:extLst>
              <a:ext uri="{FF2B5EF4-FFF2-40B4-BE49-F238E27FC236}">
                <a16:creationId xmlns:a16="http://schemas.microsoft.com/office/drawing/2014/main" id="{69658A79-AE7A-7220-1A06-44B4D27EEC34}"/>
              </a:ext>
            </a:extLst>
          </p:cNvPr>
          <p:cNvCxnSpPr>
            <a:cxnSpLocks/>
          </p:cNvCxnSpPr>
          <p:nvPr/>
        </p:nvCxnSpPr>
        <p:spPr>
          <a:xfrm rot="10800000">
            <a:off x="9479862" y="2670636"/>
            <a:ext cx="9144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2108D1B6-D51B-CF02-6710-3713D887F638}"/>
              </a:ext>
            </a:extLst>
          </p:cNvPr>
          <p:cNvCxnSpPr>
            <a:cxnSpLocks/>
          </p:cNvCxnSpPr>
          <p:nvPr/>
        </p:nvCxnSpPr>
        <p:spPr>
          <a:xfrm flipH="1">
            <a:off x="9953625" y="3711959"/>
            <a:ext cx="457200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C15E41CB-B792-7BCB-58EC-CFB510F6F245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51204" y="685800"/>
            <a:ext cx="611542" cy="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D378A0C1-C2DC-BC0B-47E4-4FD6284BA650}"/>
              </a:ext>
            </a:extLst>
          </p:cNvPr>
          <p:cNvCxnSpPr/>
          <p:nvPr/>
        </p:nvCxnSpPr>
        <p:spPr>
          <a:xfrm>
            <a:off x="7157946" y="384397"/>
            <a:ext cx="3028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61446F1D-23FE-C10C-B9B7-BD23957F4AD7}"/>
              </a:ext>
            </a:extLst>
          </p:cNvPr>
          <p:cNvSpPr txBox="1"/>
          <p:nvPr/>
        </p:nvSpPr>
        <p:spPr>
          <a:xfrm>
            <a:off x="179150" y="839766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游戏通关条件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74D4228-1778-4893-AF73-17418ACD4438}"/>
              </a:ext>
            </a:extLst>
          </p:cNvPr>
          <p:cNvSpPr txBox="1"/>
          <p:nvPr/>
        </p:nvSpPr>
        <p:spPr>
          <a:xfrm>
            <a:off x="-34461" y="4916223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与网红</a:t>
            </a:r>
            <a:r>
              <a:rPr lang="en-US" altLang="zh-CN" sz="1600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互动窗口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6D47977-84E8-D1D2-025B-59EE29CEFF5D}"/>
              </a:ext>
            </a:extLst>
          </p:cNvPr>
          <p:cNvSpPr txBox="1"/>
          <p:nvPr/>
        </p:nvSpPr>
        <p:spPr>
          <a:xfrm>
            <a:off x="7536090" y="210752"/>
            <a:ext cx="3159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网红</a:t>
            </a:r>
            <a:r>
              <a:rPr lang="en-US" altLang="zh-CN" sz="1600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心情值，心情为</a:t>
            </a:r>
            <a:r>
              <a:rPr lang="en-US" altLang="zh-CN" sz="1600" dirty="0">
                <a:latin typeface="仿宋" panose="02010609060101010101" pitchFamily="49" charset="-122"/>
                <a:ea typeface="仿宋" panose="02010609060101010101" pitchFamily="49" charset="-122"/>
              </a:rPr>
              <a:t>0</a:t>
            </a: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游戏失败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C837BE0-2077-88D5-8D82-5EF972E4D92F}"/>
              </a:ext>
            </a:extLst>
          </p:cNvPr>
          <p:cNvSpPr txBox="1"/>
          <p:nvPr/>
        </p:nvSpPr>
        <p:spPr>
          <a:xfrm>
            <a:off x="10488961" y="1839748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粉丝构成数据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D3AFCC3-1456-2933-D8C4-2DFD4D55EB94}"/>
              </a:ext>
            </a:extLst>
          </p:cNvPr>
          <p:cNvSpPr txBox="1"/>
          <p:nvPr/>
        </p:nvSpPr>
        <p:spPr>
          <a:xfrm>
            <a:off x="10488961" y="250135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游戏进程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5C8259F-342C-8DDE-78C2-EAAEB16D2EA3}"/>
              </a:ext>
            </a:extLst>
          </p:cNvPr>
          <p:cNvSpPr txBox="1"/>
          <p:nvPr/>
        </p:nvSpPr>
        <p:spPr>
          <a:xfrm>
            <a:off x="10491873" y="3542682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历史日报信息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9F046937-F8A7-74A1-7829-9C52A91A4A49}"/>
              </a:ext>
            </a:extLst>
          </p:cNvPr>
          <p:cNvSpPr txBox="1"/>
          <p:nvPr/>
        </p:nvSpPr>
        <p:spPr>
          <a:xfrm>
            <a:off x="10490963" y="1178320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粉丝量数据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043123-DF86-338F-61F7-61D5DA5EB9D5}"/>
              </a:ext>
            </a:extLst>
          </p:cNvPr>
          <p:cNvSpPr txBox="1"/>
          <p:nvPr/>
        </p:nvSpPr>
        <p:spPr>
          <a:xfrm>
            <a:off x="4926449" y="624276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主界面功能分布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5C5C29C-33FA-A5B0-C458-665CEC20CE3E}"/>
              </a:ext>
            </a:extLst>
          </p:cNvPr>
          <p:cNvSpPr txBox="1"/>
          <p:nvPr/>
        </p:nvSpPr>
        <p:spPr>
          <a:xfrm flipH="1">
            <a:off x="53544" y="1220039"/>
            <a:ext cx="216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黑红也是红，黑粉数量达成百万也可通关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45148E1-1A61-1D3A-7030-2DA7A9B4D2AD}"/>
              </a:ext>
            </a:extLst>
          </p:cNvPr>
          <p:cNvSpPr txBox="1"/>
          <p:nvPr/>
        </p:nvSpPr>
        <p:spPr>
          <a:xfrm flipH="1">
            <a:off x="2716175" y="5312644"/>
            <a:ext cx="30264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今天直播个铁锅炖大鹅吧！</a:t>
            </a:r>
          </a:p>
        </p:txBody>
      </p:sp>
    </p:spTree>
    <p:extLst>
      <p:ext uri="{BB962C8B-B14F-4D97-AF65-F5344CB8AC3E}">
        <p14:creationId xmlns:p14="http://schemas.microsoft.com/office/powerpoint/2010/main" val="346347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AEF175B-64EC-18FB-D6DA-741292E12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4" y="186066"/>
            <a:ext cx="7715250" cy="5486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F29A7A1-EBA4-B966-0053-53BD618FED00}"/>
              </a:ext>
            </a:extLst>
          </p:cNvPr>
          <p:cNvSpPr txBox="1"/>
          <p:nvPr/>
        </p:nvSpPr>
        <p:spPr>
          <a:xfrm>
            <a:off x="5080337" y="609794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每日日报系统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6628CE-1863-1F86-5639-49EE90425D73}"/>
              </a:ext>
            </a:extLst>
          </p:cNvPr>
          <p:cNvSpPr txBox="1"/>
          <p:nvPr/>
        </p:nvSpPr>
        <p:spPr>
          <a:xfrm>
            <a:off x="133957" y="1054180"/>
            <a:ext cx="20442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通过玩家建议影响网红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行为，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自主产生例如在平台发贴等行为。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8422C1-2EC7-B115-D131-CDD4F3E42185}"/>
              </a:ext>
            </a:extLst>
          </p:cNvPr>
          <p:cNvSpPr txBox="1"/>
          <p:nvPr/>
        </p:nvSpPr>
        <p:spPr>
          <a:xfrm>
            <a:off x="10018600" y="892073"/>
            <a:ext cx="2044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路人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根据发布的贴子生成反馈。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013956-C02A-3E07-1627-A3119C03815F}"/>
              </a:ext>
            </a:extLst>
          </p:cNvPr>
          <p:cNvSpPr txBox="1"/>
          <p:nvPr/>
        </p:nvSpPr>
        <p:spPr>
          <a:xfrm>
            <a:off x="10018600" y="2421435"/>
            <a:ext cx="2044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日报总结当日事件，综合各种因素影响游戏走向。</a:t>
            </a:r>
          </a:p>
        </p:txBody>
      </p:sp>
    </p:spTree>
    <p:extLst>
      <p:ext uri="{BB962C8B-B14F-4D97-AF65-F5344CB8AC3E}">
        <p14:creationId xmlns:p14="http://schemas.microsoft.com/office/powerpoint/2010/main" val="118193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B4C5E61-A7B2-04D8-A9FD-78AC3211D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186374"/>
            <a:ext cx="7715250" cy="5486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6FF82E9-C241-CAE6-24D0-0E4C01033707}"/>
              </a:ext>
            </a:extLst>
          </p:cNvPr>
          <p:cNvSpPr txBox="1"/>
          <p:nvPr/>
        </p:nvSpPr>
        <p:spPr>
          <a:xfrm>
            <a:off x="5388114" y="607464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随机事件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EE4CE2C-B111-314B-401A-766360A581EA}"/>
              </a:ext>
            </a:extLst>
          </p:cNvPr>
          <p:cNvSpPr txBox="1"/>
          <p:nvPr/>
        </p:nvSpPr>
        <p:spPr>
          <a:xfrm>
            <a:off x="110661" y="1054180"/>
            <a:ext cx="20442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每日随机事件，玩家需根据社会热点或网红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状态等事件及时调整策略。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0937BEB-EBAE-D601-228D-1692C59B8655}"/>
              </a:ext>
            </a:extLst>
          </p:cNvPr>
          <p:cNvSpPr txBox="1"/>
          <p:nvPr/>
        </p:nvSpPr>
        <p:spPr>
          <a:xfrm rot="20985434" flipH="1">
            <a:off x="8014165" y="4419455"/>
            <a:ext cx="2167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n/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快来蹭热度哇！！</a:t>
            </a:r>
          </a:p>
        </p:txBody>
      </p:sp>
    </p:spTree>
    <p:extLst>
      <p:ext uri="{BB962C8B-B14F-4D97-AF65-F5344CB8AC3E}">
        <p14:creationId xmlns:p14="http://schemas.microsoft.com/office/powerpoint/2010/main" val="345491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8890369-3B1B-3F59-770F-048C94D6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96" y="377117"/>
            <a:ext cx="670269" cy="2668942"/>
          </a:xfrm>
        </p:spPr>
        <p:txBody>
          <a:bodyPr vert="horz">
            <a:normAutofit fontScale="90000"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部分实机演示</a:t>
            </a:r>
          </a:p>
        </p:txBody>
      </p:sp>
      <p:pic>
        <p:nvPicPr>
          <p:cNvPr id="2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1B8DC4BC-A3A4-152C-8AEC-F41EA0458F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1629" y="685800"/>
            <a:ext cx="975343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7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4C46F51D-FBA2-9634-DE09-39452CE15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96" y="377117"/>
            <a:ext cx="670269" cy="2331137"/>
          </a:xfrm>
        </p:spPr>
        <p:txBody>
          <a:bodyPr vert="horz">
            <a:normAutofit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技术特点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3E5908-0091-39C4-BFAE-317D6F459FCB}"/>
              </a:ext>
            </a:extLst>
          </p:cNvPr>
          <p:cNvSpPr txBox="1"/>
          <p:nvPr/>
        </p:nvSpPr>
        <p:spPr>
          <a:xfrm>
            <a:off x="1618343" y="726648"/>
            <a:ext cx="642257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多智能体真实模拟 </a:t>
            </a:r>
            <a:r>
              <a:rPr lang="en-US" altLang="zh-CN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en-US" altLang="zh-CN" sz="20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MultiAgent</a:t>
            </a:r>
            <a:r>
              <a:rPr lang="en-US" altLang="zh-CN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 Sim)</a:t>
            </a:r>
          </a:p>
          <a:p>
            <a:r>
              <a:rPr lang="en-US" altLang="zh-CN" dirty="0"/>
              <a:t>	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通过高度复杂的算法，我们成功地模拟了经纪人、网红、以及粉丝群体三者之间的真实互动，以便更好地理解他们在现实生活中的相互影响。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真实的人际关系模型，能够完整地展现经纪人、网红和粉丝之间的互动。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精细调节的参数，使得模拟效果既简单又复杂，展示出现代社会中人们的各种交织关系。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24A4C9-035D-3DDD-0F2B-2EDC33EC2FF0}"/>
              </a:ext>
            </a:extLst>
          </p:cNvPr>
          <p:cNvSpPr txBox="1"/>
          <p:nvPr/>
        </p:nvSpPr>
        <p:spPr>
          <a:xfrm>
            <a:off x="4829629" y="3554333"/>
            <a:ext cx="642257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高度可控</a:t>
            </a:r>
            <a:r>
              <a:rPr lang="en-US" altLang="zh-CN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AI</a:t>
            </a: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图像</a:t>
            </a:r>
            <a:endParaRPr lang="en-US" altLang="zh-CN" sz="20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/>
              <a:t>	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结合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GPT-4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的卓越文本生成能力和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DALL·E 3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的图像生成技术，我们可以创造出专属的、个性化的网红形象和营业图像。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定制化设计：根据用户的描述，为每位网红生成独特的人设与形象。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-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高度一致性：确保文本描述与生成的图像之间保持紧密的关联。</a:t>
            </a:r>
          </a:p>
        </p:txBody>
      </p:sp>
    </p:spTree>
    <p:extLst>
      <p:ext uri="{BB962C8B-B14F-4D97-AF65-F5344CB8AC3E}">
        <p14:creationId xmlns:p14="http://schemas.microsoft.com/office/powerpoint/2010/main" val="1719203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1010</Words>
  <Application>Microsoft Office PowerPoint</Application>
  <PresentationFormat>宽屏</PresentationFormat>
  <Paragraphs>58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Yu Gothic UI Semilight</vt:lpstr>
      <vt:lpstr>仿宋</vt:lpstr>
      <vt:lpstr>等线</vt:lpstr>
      <vt:lpstr>等线 Light</vt:lpstr>
      <vt:lpstr>Arial</vt:lpstr>
      <vt:lpstr>Wingdings</vt:lpstr>
      <vt:lpstr>Office 主题​​</vt:lpstr>
      <vt:lpstr>PowerPoint 演示文稿</vt:lpstr>
      <vt:lpstr>在这个看似简单，实则复杂的社交媒体时代，我们应该如何面对？如果你作为网红、经纪人和路人之间的一环，又将如何应对简单与复杂之间的错乱交织？</vt:lpstr>
      <vt:lpstr>PowerPoint 演示文稿</vt:lpstr>
      <vt:lpstr>玩法解析</vt:lpstr>
      <vt:lpstr>PowerPoint 演示文稿</vt:lpstr>
      <vt:lpstr>PowerPoint 演示文稿</vt:lpstr>
      <vt:lpstr>PowerPoint 演示文稿</vt:lpstr>
      <vt:lpstr>部分实机演示</vt:lpstr>
      <vt:lpstr>技术特点</vt:lpstr>
      <vt:lpstr>技术特点</vt:lpstr>
      <vt:lpstr>活动总结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Estella Guo</dc:creator>
  <cp:lastModifiedBy>Estella Guo</cp:lastModifiedBy>
  <cp:revision>1</cp:revision>
  <dcterms:created xsi:type="dcterms:W3CDTF">2023-10-21T21:55:46Z</dcterms:created>
  <dcterms:modified xsi:type="dcterms:W3CDTF">2023-10-22T07:05:00Z</dcterms:modified>
</cp:coreProperties>
</file>

<file path=docProps/thumbnail.jpeg>
</file>